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7" r:id="rId16"/>
    <p:sldId id="276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8" r:id="rId25"/>
    <p:sldId id="289" r:id="rId26"/>
    <p:sldId id="285" r:id="rId27"/>
    <p:sldId id="286" r:id="rId28"/>
    <p:sldId id="287" r:id="rId29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2502945"/>
            <a:ext cx="1466879" cy="1676400"/>
            <a:chOff x="1230573" y="1890215"/>
            <a:chExt cx="1444388" cy="1650696"/>
          </a:xfrm>
        </p:grpSpPr>
        <p:sp>
          <p:nvSpPr>
            <p:cNvPr id="9" name="Oval 8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Oval 11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sp>
        <p:nvSpPr>
          <p:cNvPr id="13" name="Round Same Side Corner Rectangle 12"/>
          <p:cNvSpPr/>
          <p:nvPr/>
        </p:nvSpPr>
        <p:spPr>
          <a:xfrm rot="5400000" flipH="1">
            <a:off x="4572000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1248" y="1680881"/>
            <a:ext cx="3273552" cy="1640541"/>
          </a:xfrm>
        </p:spPr>
        <p:txBody>
          <a:bodyPr vert="horz" lIns="91440" tIns="0" rIns="91440" bIns="0" rtlCol="0" anchor="b" anchorCtr="0">
            <a:no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1248" y="3384176"/>
            <a:ext cx="3273552" cy="530352"/>
          </a:xfrm>
        </p:spPr>
        <p:txBody>
          <a:bodyPr vert="horz" lIns="91440" tIns="0" rIns="91440" bIns="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429001" y="450850"/>
            <a:ext cx="4922184" cy="461168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758" y="5069541"/>
            <a:ext cx="4924425" cy="662519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6759" y="5732060"/>
            <a:ext cx="4924425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, alternati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1609725"/>
            <a:ext cx="5343525" cy="228123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3904812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4586704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443552"/>
            <a:ext cx="5343525" cy="2281238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2015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3362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6"/>
          </p:nvPr>
        </p:nvSpPr>
        <p:spPr>
          <a:xfrm flipH="1">
            <a:off x="3021106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5723362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ágenes, 2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3442648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40505" y="4108759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40505" y="34426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ágenes, 3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4462815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3021107" y="2452048"/>
            <a:ext cx="2743200" cy="1956816"/>
          </a:xfrm>
          <a:prstGeom prst="rect">
            <a:avLst/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40505" y="3133941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40505" y="24520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1"/>
          </p:nvPr>
        </p:nvSpPr>
        <p:spPr>
          <a:xfrm>
            <a:off x="5840505" y="5135813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2"/>
          </p:nvPr>
        </p:nvSpPr>
        <p:spPr>
          <a:xfrm>
            <a:off x="5840505" y="4462815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206" y="685800"/>
            <a:ext cx="4924424" cy="886968"/>
          </a:xfrm>
        </p:spPr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40206" y="2020888"/>
            <a:ext cx="4924425" cy="410686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24800" y="750580"/>
            <a:ext cx="914400" cy="5381934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7100" y="749300"/>
            <a:ext cx="3924300" cy="53768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 rot="5400000">
            <a:off x="4585448" y="1603786"/>
            <a:ext cx="3474720" cy="3474720"/>
          </a:xfrm>
          <a:prstGeom prst="round2SameRect">
            <a:avLst>
              <a:gd name="adj1" fmla="val 3096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>
            <a:noFill/>
          </a:ln>
        </p:spPr>
        <p:txBody>
          <a:bodyPr vert="vert270"/>
          <a:lstStyle>
            <a:lvl1pPr marL="0" indent="0">
              <a:buNone/>
              <a:defRPr/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1842448"/>
            <a:ext cx="1466879" cy="1676400"/>
            <a:chOff x="1230573" y="1890215"/>
            <a:chExt cx="1444388" cy="1650696"/>
          </a:xfrm>
        </p:grpSpPr>
        <p:sp>
          <p:nvSpPr>
            <p:cNvPr id="27" name="Oval 26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Oval 27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9" name="Oval 28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Oval 29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3114115"/>
            <a:ext cx="3276600" cy="1162050"/>
          </a:xfrm>
        </p:spPr>
        <p:txBody>
          <a:bodyPr tIns="0" bIns="0" anchor="b" anchorCtr="0">
            <a:noAutofit/>
          </a:bodyPr>
          <a:lstStyle>
            <a:lvl1pPr algn="ctr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6447" y="4343400"/>
            <a:ext cx="3276600" cy="533400"/>
          </a:xfrm>
        </p:spPr>
        <p:txBody>
          <a:bodyPr tIns="0" bIns="0">
            <a:normAutofit/>
          </a:bodyPr>
          <a:lstStyle>
            <a:lvl1pPr marL="0" indent="0" algn="ctr">
              <a:spcBef>
                <a:spcPct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6"/>
          <p:cNvGrpSpPr/>
          <p:nvPr/>
        </p:nvGrpSpPr>
        <p:grpSpPr>
          <a:xfrm>
            <a:off x="222912" y="1254456"/>
            <a:ext cx="7892388" cy="3918778"/>
            <a:chOff x="222912" y="1254456"/>
            <a:chExt cx="7892388" cy="3918778"/>
          </a:xfrm>
        </p:grpSpPr>
        <p:sp>
          <p:nvSpPr>
            <p:cNvPr id="7" name="Rounded Rectangle 6"/>
            <p:cNvSpPr/>
            <p:nvPr/>
          </p:nvSpPr>
          <p:spPr>
            <a:xfrm>
              <a:off x="1028700" y="1600200"/>
              <a:ext cx="7086600" cy="3474720"/>
            </a:xfrm>
            <a:prstGeom prst="roundRect">
              <a:avLst>
                <a:gd name="adj" fmla="val 31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222912" y="1254456"/>
              <a:ext cx="3429000" cy="3918778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82" y="2021541"/>
            <a:ext cx="4200618" cy="1362075"/>
          </a:xfrm>
        </p:spPr>
        <p:txBody>
          <a:bodyPr vert="horz" lIns="91440" tIns="0" rIns="91440" bIns="0" rtlCol="0" anchor="b" anchorCtr="0">
            <a:noAutofit/>
          </a:bodyPr>
          <a:lstStyle>
            <a:lvl1pPr algn="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1424" y="3388659"/>
            <a:ext cx="4603376" cy="1083328"/>
          </a:xfrm>
        </p:spPr>
        <p:txBody>
          <a:bodyPr vert="horz" lIns="91440" tIns="0" rIns="91440" bIns="0" rtlCol="0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5" name="Rounded Rectangle 14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4800600" cy="886968"/>
          </a:xfrm>
        </p:spPr>
        <p:txBody>
          <a:bodyPr lIns="45720"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21040" y="363071"/>
            <a:ext cx="609600" cy="365125"/>
          </a:xfrm>
        </p:spPr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548761"/>
            <a:ext cx="3657600" cy="274320"/>
          </a:xfrm>
          <a:prstGeom prst="roundRect">
            <a:avLst>
              <a:gd name="adj" fmla="val 31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548761"/>
            <a:ext cx="3657600" cy="274320"/>
          </a:xfrm>
          <a:prstGeom prst="roundRect">
            <a:avLst>
              <a:gd name="adj" fmla="val 340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21729" y="365760"/>
            <a:ext cx="609600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grpSp>
        <p:nvGrpSpPr>
          <p:cNvPr id="10" name="Group 15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7" name="Rounded Rectangle 16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grpSp>
        <p:nvGrpSpPr>
          <p:cNvPr id="6" name="Group 8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0" name="Rounded Rectangle 9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7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grpSp>
        <p:nvGrpSpPr>
          <p:cNvPr id="5" name="Group 7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9" name="Rounded Rectangle 8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6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304800"/>
            <a:ext cx="4948269" cy="71942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8113" y="2292824"/>
            <a:ext cx="4959126" cy="38333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0" y="1160463"/>
            <a:ext cx="4948269" cy="954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C271712-92B2-4A49-8772-7B63EB903E72}" type="datetimeFigureOut">
              <a:rPr lang="es-ES" smtClean="0"/>
              <a:t>30/04/2020</a:t>
            </a:fld>
            <a:endParaRPr lang="es-E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4948238" cy="8869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0" y="2020888"/>
            <a:ext cx="4946602" cy="4105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52600" y="2877671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fld id="{2E88E5BF-51AC-9E41-B5F8-A966BE1B0921}" type="slidenum">
              <a:rPr lang="es-ES" smtClean="0"/>
              <a:t>‹Nº›</a:t>
            </a:fld>
            <a:endParaRPr lang="es-ES"/>
          </a:p>
        </p:txBody>
      </p:sp>
      <p:grpSp>
        <p:nvGrpSpPr>
          <p:cNvPr id="7" name="Group 18"/>
          <p:cNvGrpSpPr/>
          <p:nvPr/>
        </p:nvGrpSpPr>
        <p:grpSpPr>
          <a:xfrm>
            <a:off x="842682" y="2971800"/>
            <a:ext cx="914400" cy="914400"/>
            <a:chOff x="842682" y="2971800"/>
            <a:chExt cx="914400" cy="914400"/>
          </a:xfrm>
        </p:grpSpPr>
        <p:sp>
          <p:nvSpPr>
            <p:cNvPr id="8" name="Rounded Rectangle 7"/>
            <p:cNvSpPr/>
            <p:nvPr userDrawn="1"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 userDrawn="1"/>
          </p:nvGrpSpPr>
          <p:grpSpPr>
            <a:xfrm>
              <a:off x="948372" y="3034352"/>
              <a:ext cx="700732" cy="800822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 userDrawn="1"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 userDrawn="1"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28800" indent="-227013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5813" indent="-227013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r>
              <a:rPr lang="es-ES" dirty="0"/>
              <a:t>Crema de zapallo y vegetales: </a:t>
            </a:r>
          </a:p>
          <a:p>
            <a:pPr marL="0" indent="0">
              <a:buNone/>
            </a:pPr>
            <a:r>
              <a:rPr lang="es-ES" dirty="0"/>
              <a:t>sancochar ½ Kg de zapallo sin cascara , 1 </a:t>
            </a:r>
            <a:r>
              <a:rPr lang="es-ES" dirty="0" err="1"/>
              <a:t>zuchinni</a:t>
            </a:r>
            <a:r>
              <a:rPr lang="es-ES" dirty="0"/>
              <a:t> grande, 1 chayote, con cebolla, puerro, cebollín, apio, cilantro, perejil, culantro, cebolla, pimentón, ajo, sal gruesa al gusto, hasta que todo se ablande licuar y agregar una cucharadita de aceite de oliva antes de servir, puedes colocar por encima semillas de </a:t>
            </a:r>
            <a:r>
              <a:rPr lang="es-ES" dirty="0" err="1"/>
              <a:t>chia</a:t>
            </a:r>
            <a:r>
              <a:rPr lang="es-ES" dirty="0"/>
              <a:t>, </a:t>
            </a:r>
            <a:r>
              <a:rPr lang="es-ES" dirty="0" err="1"/>
              <a:t>hemp</a:t>
            </a:r>
            <a:r>
              <a:rPr lang="es-ES" dirty="0"/>
              <a:t>, calabaza o jengibre rallado .</a:t>
            </a:r>
          </a:p>
        </p:txBody>
      </p:sp>
    </p:spTree>
    <p:extLst>
      <p:ext uri="{BB962C8B-B14F-4D97-AF65-F5344CB8AC3E}">
        <p14:creationId xmlns:p14="http://schemas.microsoft.com/office/powerpoint/2010/main" val="180494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Leche dorada o </a:t>
            </a:r>
            <a:r>
              <a:rPr lang="es-ES" dirty="0" err="1"/>
              <a:t>golden</a:t>
            </a:r>
            <a:r>
              <a:rPr lang="es-ES" dirty="0"/>
              <a:t> </a:t>
            </a:r>
            <a:r>
              <a:rPr lang="es-ES" dirty="0" err="1"/>
              <a:t>milk</a:t>
            </a:r>
            <a:r>
              <a:rPr lang="es-ES" dirty="0"/>
              <a:t>, calentar a fuego muy lento 8 onzas de leche de almendras o de coco, con cúrcuma rallada, clavos y canela, cuando hierva y todas las especies hayan soltado, colar y licuar con 1 cucharadita pequeña de aceite de coco y </a:t>
            </a:r>
            <a:r>
              <a:rPr lang="es-ES" dirty="0" err="1"/>
              <a:t>stevia</a:t>
            </a:r>
            <a:r>
              <a:rPr lang="es-ES" dirty="0"/>
              <a:t> . Es una bebida con muchas calorías, proporciona mucha saciedad es </a:t>
            </a:r>
            <a:r>
              <a:rPr lang="es-ES" dirty="0" err="1"/>
              <a:t>desinflamatoria</a:t>
            </a:r>
            <a:r>
              <a:rPr lang="es-ES" dirty="0"/>
              <a:t> y anti CA 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0748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JUGOS VERDES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Usar máximo 4 ingredientes</a:t>
            </a:r>
          </a:p>
          <a:p>
            <a:r>
              <a:rPr lang="es-ES" dirty="0"/>
              <a:t>3 vegetales</a:t>
            </a:r>
          </a:p>
          <a:p>
            <a:r>
              <a:rPr lang="es-ES" dirty="0"/>
              <a:t>1 porción de fruta, ½ rueda de piña, ½ manzana o pera pequeña </a:t>
            </a:r>
          </a:p>
          <a:p>
            <a:r>
              <a:rPr lang="es-ES" dirty="0"/>
              <a:t>Puede agregar jengibre, cúrcuma o limón para mejorar sabor y como ingrediente extra</a:t>
            </a:r>
          </a:p>
          <a:p>
            <a:r>
              <a:rPr lang="es-ES" dirty="0"/>
              <a:t>No agregar nueces ,  ni semillas </a:t>
            </a:r>
          </a:p>
          <a:p>
            <a:r>
              <a:rPr lang="es-ES" dirty="0"/>
              <a:t>EJEMPLO: 1. pepino, piña, perejil, jengibre , 2. apio, limón, cúrcuma, jengibre ,</a:t>
            </a:r>
          </a:p>
        </p:txBody>
      </p:sp>
    </p:spTree>
    <p:extLst>
      <p:ext uri="{BB962C8B-B14F-4D97-AF65-F5344CB8AC3E}">
        <p14:creationId xmlns:p14="http://schemas.microsoft.com/office/powerpoint/2010/main" val="3504224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SMOTHIES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err="1"/>
              <a:t>Smothies</a:t>
            </a:r>
            <a:r>
              <a:rPr lang="es-ES" dirty="0"/>
              <a:t> para sustituir el desayuno:</a:t>
            </a:r>
          </a:p>
          <a:p>
            <a:r>
              <a:rPr lang="es-ES" dirty="0"/>
              <a:t>½ aguacate, 1 cucharada de yogurt de cabra, ½ rueda de piña, 1 hoja de </a:t>
            </a:r>
            <a:r>
              <a:rPr lang="es-ES" dirty="0" err="1"/>
              <a:t>kale</a:t>
            </a:r>
            <a:r>
              <a:rPr lang="es-ES" dirty="0"/>
              <a:t>, agua para dar consistencia mas liquida.</a:t>
            </a:r>
          </a:p>
          <a:p>
            <a:r>
              <a:rPr lang="es-ES" dirty="0"/>
              <a:t>2 cucharadas de yogurt de cabra, fresas y frambuesas, hierbabuena y 1 cucharada de semillas de </a:t>
            </a:r>
            <a:r>
              <a:rPr lang="es-ES" dirty="0" err="1"/>
              <a:t>chia</a:t>
            </a:r>
            <a:r>
              <a:rPr lang="es-ES" dirty="0"/>
              <a:t>, agua para dar consistencia mas liquida.</a:t>
            </a:r>
          </a:p>
          <a:p>
            <a:r>
              <a:rPr lang="es-ES" dirty="0"/>
              <a:t>Papaya, un trozo de la cascara , 12 semillas, 1 cucharada de aceite de coco, 1 cucharada de linaza, 1 cucharada de </a:t>
            </a:r>
            <a:r>
              <a:rPr lang="es-ES" dirty="0" err="1"/>
              <a:t>chia</a:t>
            </a:r>
            <a:r>
              <a:rPr lang="es-ES" dirty="0"/>
              <a:t>, licuar con agua (es mi favorito para eliminar parásitos, bacterias intestinal y desinflamar)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2123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/>
              <a:t>Arepas de Plátano : hervir plátano ¨</a:t>
            </a:r>
            <a:r>
              <a:rPr lang="es-ES" dirty="0" err="1"/>
              <a:t>pinton</a:t>
            </a:r>
            <a:r>
              <a:rPr lang="es-ES" dirty="0"/>
              <a:t>¨ )no verde ni maduro, amarillo pero durito), escurrir, quitar la ¨vena y semillas¨ hacer puré  cuando estén fríos y agregar harina de coco o linaza, para dar consistencia, dar forma de arepas y cocinar a la plancha dejar reposar y congelar , cuando vayas a comer mételas directo al horno tostador sin descongelar y cocina 20min a 350 para que te queden crujientes</a:t>
            </a:r>
          </a:p>
          <a:p>
            <a:endParaRPr lang="es-ES" dirty="0"/>
          </a:p>
          <a:p>
            <a:r>
              <a:rPr lang="es-ES" dirty="0"/>
              <a:t>Arepas de Yuca: hervir la yuca hasta ablandar, escurrir y quitar la vena central, rallar y hacer puré y amasar con un huevo y harina de yuca o linaza molida para dar consistencia, pasar por la plancha dejar reposar y congelar , cuando vayas a comer mételas directo al horno tostador sin descongelar y cocina 20min a 350 para que te queden crujientes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784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 HELADO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Helado cremoso: congelar 1 banana sin concha y en rueditas, y licuar con ¼ de aguacate y 1 cucharada de cacao en polvo , puede cambiar el chocolate por fresas, </a:t>
            </a:r>
            <a:r>
              <a:rPr lang="es-ES" dirty="0" err="1"/>
              <a:t>blueberries</a:t>
            </a:r>
            <a:r>
              <a:rPr lang="es-ES" dirty="0"/>
              <a:t> 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31877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 CHEZZ WHIZZ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Chezz</a:t>
            </a:r>
            <a:r>
              <a:rPr lang="es-ES" dirty="0"/>
              <a:t> </a:t>
            </a:r>
            <a:r>
              <a:rPr lang="es-ES" dirty="0" err="1"/>
              <a:t>Whizz</a:t>
            </a:r>
            <a:r>
              <a:rPr lang="es-ES" dirty="0"/>
              <a:t> Natural: cocina al vapor u hornea 1/2kg de auyama, 2 zanahoria, 1/2coliflor, ½ pimentón rojo, ½ cebolla, licua al máximo de velocidad, agregando 1 cucharada de aceite de oliva, 2 dientes de ajo, 1 cucharadita de paprika, 1 cucharadita de vinagre de manzana, 1/2cucharadita de mostaza y sal a tu gusto, utiliza caldo par dar consistencia deseada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9656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 BROWNIE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Torta de 2 ingredientes:</a:t>
            </a:r>
          </a:p>
          <a:p>
            <a:r>
              <a:rPr lang="es-ES" dirty="0"/>
              <a:t>4 Huevos</a:t>
            </a:r>
          </a:p>
          <a:p>
            <a:r>
              <a:rPr lang="es-ES" dirty="0"/>
              <a:t>250gr de cacao derretido</a:t>
            </a:r>
          </a:p>
          <a:p>
            <a:r>
              <a:rPr lang="es-ES" dirty="0" err="1"/>
              <a:t>Stevia</a:t>
            </a:r>
            <a:r>
              <a:rPr lang="es-ES" dirty="0"/>
              <a:t> al gusto </a:t>
            </a:r>
          </a:p>
          <a:p>
            <a:r>
              <a:rPr lang="es-ES" dirty="0"/>
              <a:t>Esencia de vainilla al gusto</a:t>
            </a:r>
          </a:p>
          <a:p>
            <a:r>
              <a:rPr lang="es-ES" dirty="0"/>
              <a:t>Batir las claras a punto de suspiro con la </a:t>
            </a:r>
            <a:r>
              <a:rPr lang="es-ES" dirty="0" err="1"/>
              <a:t>stevia</a:t>
            </a:r>
            <a:r>
              <a:rPr lang="es-ES" dirty="0"/>
              <a:t> y reservar, derretir el chocolate y cuando este fresco agregar batiendo las amarillas de una en una, unir ambas mezclas y hornear hasta que salga el cuchillo limpio, </a:t>
            </a:r>
            <a:r>
              <a:rPr lang="es-ES" dirty="0" err="1"/>
              <a:t>aprox</a:t>
            </a:r>
            <a:r>
              <a:rPr lang="es-ES" dirty="0"/>
              <a:t> 350 grados / 3</a:t>
            </a:r>
            <a:r>
              <a:rPr lang="es-ES_tradnl" dirty="0"/>
              <a:t>0 minutos.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6437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 MUFFINS BANANA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2 bananas</a:t>
            </a:r>
          </a:p>
          <a:p>
            <a:r>
              <a:rPr lang="es-ES" dirty="0"/>
              <a:t>2 cucharadas de harina de plátano o coco</a:t>
            </a:r>
          </a:p>
          <a:p>
            <a:r>
              <a:rPr lang="es-ES" dirty="0"/>
              <a:t>2 huevos</a:t>
            </a:r>
          </a:p>
          <a:p>
            <a:r>
              <a:rPr lang="es-ES" dirty="0"/>
              <a:t>4 cucharadas de leche vegetal</a:t>
            </a:r>
          </a:p>
          <a:p>
            <a:r>
              <a:rPr lang="es-ES" dirty="0"/>
              <a:t>Esencia de vainilla y canela al gusto</a:t>
            </a:r>
          </a:p>
          <a:p>
            <a:r>
              <a:rPr lang="es-ES" dirty="0"/>
              <a:t>Mezclar todo y hornear 20min a 350* o hasta que al hacer la prueba de cuchillo salga seco, puedes agregar trozos de cacao, coco, </a:t>
            </a:r>
            <a:r>
              <a:rPr lang="es-ES" dirty="0" err="1"/>
              <a:t>nibs</a:t>
            </a:r>
            <a:r>
              <a:rPr lang="es-ES" dirty="0"/>
              <a:t>, pasas, dátiles o nueces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3957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 PAN DE BONO¨¨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/>
              <a:t>1 taza de harina de yuca</a:t>
            </a:r>
          </a:p>
          <a:p>
            <a:r>
              <a:rPr lang="es-ES" dirty="0"/>
              <a:t>1 huevo</a:t>
            </a:r>
          </a:p>
          <a:p>
            <a:r>
              <a:rPr lang="es-ES" dirty="0"/>
              <a:t>4 cucharadas de aceite de oliva</a:t>
            </a:r>
          </a:p>
          <a:p>
            <a:r>
              <a:rPr lang="es-ES" dirty="0"/>
              <a:t>4 cucharadas de leche vegetal</a:t>
            </a:r>
          </a:p>
          <a:p>
            <a:r>
              <a:rPr lang="es-ES" dirty="0"/>
              <a:t>1 pizca de bicarbonato y 1/8  cucharadita de vinagre de manzana</a:t>
            </a:r>
          </a:p>
          <a:p>
            <a:r>
              <a:rPr lang="es-ES" dirty="0"/>
              <a:t>Sal</a:t>
            </a:r>
          </a:p>
          <a:p>
            <a:r>
              <a:rPr lang="es-ES" dirty="0"/>
              <a:t>Se agrega ½ taza de queso manchego que puedes reemplazar por queso vegano </a:t>
            </a:r>
          </a:p>
          <a:p>
            <a:r>
              <a:rPr lang="es-ES" dirty="0"/>
              <a:t>Amasa todo haz pequeñas bolitas untando tus manos en aceite para evitar se te quede pegada a las manos, colocar en una bandeja antiadherente y hornear 15min a 350*</a:t>
            </a:r>
          </a:p>
        </p:txBody>
      </p:sp>
    </p:spTree>
    <p:extLst>
      <p:ext uri="{BB962C8B-B14F-4D97-AF65-F5344CB8AC3E}">
        <p14:creationId xmlns:p14="http://schemas.microsoft.com/office/powerpoint/2010/main" val="2881865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 PAN DE LINAZA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/>
              <a:t>1 taza de linaza molida</a:t>
            </a:r>
          </a:p>
          <a:p>
            <a:r>
              <a:rPr lang="es-ES" dirty="0"/>
              <a:t>½ cucharadita de bicarbonato</a:t>
            </a:r>
          </a:p>
          <a:p>
            <a:r>
              <a:rPr lang="es-ES" dirty="0"/>
              <a:t>½ cucharadita de sal</a:t>
            </a:r>
          </a:p>
          <a:p>
            <a:r>
              <a:rPr lang="es-ES" dirty="0"/>
              <a:t>2 cucharadas de aceite de oliva </a:t>
            </a:r>
          </a:p>
          <a:p>
            <a:r>
              <a:rPr lang="es-ES" dirty="0"/>
              <a:t>2 cucharadas de agua</a:t>
            </a:r>
          </a:p>
          <a:p>
            <a:r>
              <a:rPr lang="es-ES" dirty="0"/>
              <a:t>2 cucharadas de jugo de </a:t>
            </a:r>
            <a:r>
              <a:rPr lang="es-ES" dirty="0" err="1"/>
              <a:t>limon</a:t>
            </a:r>
            <a:r>
              <a:rPr lang="es-ES" dirty="0"/>
              <a:t> </a:t>
            </a:r>
          </a:p>
          <a:p>
            <a:r>
              <a:rPr lang="es-ES" dirty="0"/>
              <a:t>3 huevos batidos</a:t>
            </a:r>
          </a:p>
          <a:p>
            <a:r>
              <a:rPr lang="es-ES" dirty="0"/>
              <a:t>Puedes agregar por encima  semillas a tu gusto (</a:t>
            </a:r>
            <a:r>
              <a:rPr lang="es-ES" dirty="0" err="1"/>
              <a:t>chia</a:t>
            </a:r>
            <a:r>
              <a:rPr lang="es-ES" dirty="0"/>
              <a:t>, </a:t>
            </a:r>
            <a:r>
              <a:rPr lang="es-ES" dirty="0" err="1"/>
              <a:t>hemp</a:t>
            </a:r>
            <a:r>
              <a:rPr lang="es-ES" dirty="0"/>
              <a:t>, </a:t>
            </a:r>
            <a:r>
              <a:rPr lang="es-ES" dirty="0" err="1"/>
              <a:t>ajonjoli</a:t>
            </a:r>
            <a:r>
              <a:rPr lang="es-ES" dirty="0"/>
              <a:t> amapola)</a:t>
            </a:r>
          </a:p>
          <a:p>
            <a:r>
              <a:rPr lang="es-ES" dirty="0"/>
              <a:t>Mezcla todo, deja reposar 10min  y hornea en moldes de </a:t>
            </a:r>
            <a:r>
              <a:rPr lang="es-ES" dirty="0" err="1"/>
              <a:t>muffins</a:t>
            </a:r>
            <a:r>
              <a:rPr lang="es-ES" dirty="0"/>
              <a:t> o molde de pan por 15 min a 350*</a:t>
            </a:r>
          </a:p>
        </p:txBody>
      </p:sp>
    </p:spTree>
    <p:extLst>
      <p:ext uri="{BB962C8B-B14F-4D97-AF65-F5344CB8AC3E}">
        <p14:creationId xmlns:p14="http://schemas.microsoft.com/office/powerpoint/2010/main" val="1545997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Pastel de Plátano y Vegetales :</a:t>
            </a:r>
          </a:p>
          <a:p>
            <a:pPr marL="0" indent="0">
              <a:buNone/>
            </a:pPr>
            <a:r>
              <a:rPr lang="es-ES" dirty="0"/>
              <a:t>Sancochar el plátano maduro sin cascara ni las semillas del centro, hasta que se ablande para hacer un puré y reservar.</a:t>
            </a:r>
          </a:p>
          <a:p>
            <a:pPr marL="0" indent="0">
              <a:buNone/>
            </a:pPr>
            <a:r>
              <a:rPr lang="es-ES" dirty="0"/>
              <a:t>Saltear en aceite de oliva con ajo y sal gruesa: brócoli, coliflor, berenjenas, </a:t>
            </a:r>
            <a:r>
              <a:rPr lang="es-ES" dirty="0" err="1"/>
              <a:t>zuchinni</a:t>
            </a:r>
            <a:r>
              <a:rPr lang="es-ES" dirty="0"/>
              <a:t>, zanahorias, cebollas, ajo y pimentón .</a:t>
            </a:r>
          </a:p>
          <a:p>
            <a:pPr marL="0" indent="0">
              <a:buNone/>
            </a:pPr>
            <a:r>
              <a:rPr lang="es-ES" dirty="0"/>
              <a:t>Armar capas y terminar en puré de plátano, hornear para que se compacte por unos 20 minutos a 350 grados dejar reposar y servir , se podría gratinar con queso manchego o queso vegano .</a:t>
            </a:r>
          </a:p>
        </p:txBody>
      </p:sp>
    </p:spTree>
    <p:extLst>
      <p:ext uri="{BB962C8B-B14F-4D97-AF65-F5344CB8AC3E}">
        <p14:creationId xmlns:p14="http://schemas.microsoft.com/office/powerpoint/2010/main" val="1156062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GALLETAS DE COCO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100gramos de coco rallado finito</a:t>
            </a:r>
          </a:p>
          <a:p>
            <a:r>
              <a:rPr lang="es-ES" dirty="0"/>
              <a:t>1 huevo</a:t>
            </a:r>
          </a:p>
          <a:p>
            <a:r>
              <a:rPr lang="es-ES" dirty="0"/>
              <a:t>4 cucharadas de miel o </a:t>
            </a:r>
            <a:r>
              <a:rPr lang="es-ES" dirty="0" err="1"/>
              <a:t>stevia</a:t>
            </a:r>
            <a:r>
              <a:rPr lang="es-ES" dirty="0"/>
              <a:t> al gusto </a:t>
            </a:r>
          </a:p>
          <a:p>
            <a:r>
              <a:rPr lang="es-ES" dirty="0"/>
              <a:t>El jugo de ½ limón  y la ralladura de su cascara</a:t>
            </a:r>
          </a:p>
          <a:p>
            <a:r>
              <a:rPr lang="es-ES" dirty="0"/>
              <a:t>Une bien todo y hornea 10min a 350* o hasta que se pongan doradas </a:t>
            </a:r>
          </a:p>
        </p:txBody>
      </p:sp>
    </p:spTree>
    <p:extLst>
      <p:ext uri="{BB962C8B-B14F-4D97-AF65-F5344CB8AC3E}">
        <p14:creationId xmlns:p14="http://schemas.microsoft.com/office/powerpoint/2010/main" val="902722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MUGCAKE DE ZAPALLO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½ Taza de zapallo en </a:t>
            </a:r>
            <a:r>
              <a:rPr lang="es-ES" dirty="0" err="1"/>
              <a:t>pure</a:t>
            </a:r>
            <a:endParaRPr lang="es-ES" dirty="0"/>
          </a:p>
          <a:p>
            <a:r>
              <a:rPr lang="es-ES" dirty="0"/>
              <a:t>2 cucharadas de harina de camote, yuca, plátano o coco</a:t>
            </a:r>
          </a:p>
          <a:p>
            <a:r>
              <a:rPr lang="es-ES" dirty="0"/>
              <a:t>1 huevo</a:t>
            </a:r>
          </a:p>
          <a:p>
            <a:r>
              <a:rPr lang="es-ES" dirty="0"/>
              <a:t>1 cucharada de miel o </a:t>
            </a:r>
            <a:r>
              <a:rPr lang="es-ES" dirty="0" err="1"/>
              <a:t>stevia</a:t>
            </a:r>
            <a:r>
              <a:rPr lang="es-ES" dirty="0"/>
              <a:t> al gusto </a:t>
            </a:r>
          </a:p>
          <a:p>
            <a:r>
              <a:rPr lang="es-ES" dirty="0"/>
              <a:t>Canela y vainilla al gusto</a:t>
            </a:r>
          </a:p>
          <a:p>
            <a:r>
              <a:rPr lang="es-ES" dirty="0"/>
              <a:t>Mezclar todo, colocar en una taza y lleva 2 minutos al microondas </a:t>
            </a:r>
          </a:p>
        </p:txBody>
      </p:sp>
    </p:spTree>
    <p:extLst>
      <p:ext uri="{BB962C8B-B14F-4D97-AF65-F5344CB8AC3E}">
        <p14:creationId xmlns:p14="http://schemas.microsoft.com/office/powerpoint/2010/main" val="3601790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MUGACAKE DE CHOCOLATE Y ALMENDRAS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2 cucharadas de harina de almendras</a:t>
            </a:r>
          </a:p>
          <a:p>
            <a:r>
              <a:rPr lang="es-ES" dirty="0"/>
              <a:t>1 cucharada de mantequilla de almendras</a:t>
            </a:r>
          </a:p>
          <a:p>
            <a:r>
              <a:rPr lang="es-ES" dirty="0"/>
              <a:t>2 cucharadas de cacao en polvo</a:t>
            </a:r>
          </a:p>
          <a:p>
            <a:r>
              <a:rPr lang="es-ES" dirty="0"/>
              <a:t>1 huevo</a:t>
            </a:r>
          </a:p>
          <a:p>
            <a:r>
              <a:rPr lang="es-ES" dirty="0"/>
              <a:t>Unir todo y llevar por 2 minutos al microondas </a:t>
            </a:r>
          </a:p>
        </p:txBody>
      </p:sp>
    </p:spTree>
    <p:extLst>
      <p:ext uri="{BB962C8B-B14F-4D97-AF65-F5344CB8AC3E}">
        <p14:creationId xmlns:p14="http://schemas.microsoft.com/office/powerpoint/2010/main" val="371816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GALLETAS DE ALMENDRAS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dirty="0"/>
              <a:t>1 ½ Taza de harina de almendras </a:t>
            </a:r>
          </a:p>
          <a:p>
            <a:r>
              <a:rPr lang="es-ES" dirty="0"/>
              <a:t>¼ taza de harina de yuca</a:t>
            </a:r>
          </a:p>
          <a:p>
            <a:r>
              <a:rPr lang="es-ES" dirty="0"/>
              <a:t>1/8 cucharadita de bicarbonato</a:t>
            </a:r>
          </a:p>
          <a:p>
            <a:r>
              <a:rPr lang="es-ES" dirty="0"/>
              <a:t>1/8 cucharadita de vinagre de manzana </a:t>
            </a:r>
          </a:p>
          <a:p>
            <a:r>
              <a:rPr lang="es-ES" dirty="0"/>
              <a:t>¼ taza de miel pura o 6 sobres de </a:t>
            </a:r>
            <a:r>
              <a:rPr lang="es-ES" dirty="0" err="1"/>
              <a:t>stevia</a:t>
            </a:r>
            <a:r>
              <a:rPr lang="es-ES" dirty="0"/>
              <a:t> en polvo</a:t>
            </a:r>
          </a:p>
          <a:p>
            <a:r>
              <a:rPr lang="es-ES" dirty="0"/>
              <a:t>1 huevo</a:t>
            </a:r>
          </a:p>
          <a:p>
            <a:r>
              <a:rPr lang="es-ES" dirty="0"/>
              <a:t>1 cucharada de mantequilla de almendras</a:t>
            </a:r>
          </a:p>
          <a:p>
            <a:r>
              <a:rPr lang="es-ES" dirty="0"/>
              <a:t>1 cucharada de aceite de coco</a:t>
            </a:r>
          </a:p>
          <a:p>
            <a:r>
              <a:rPr lang="es-ES" dirty="0"/>
              <a:t>Almendras fileteadas ara decorar o chispas de chocolate oscuro </a:t>
            </a:r>
          </a:p>
          <a:p>
            <a:r>
              <a:rPr lang="es-ES" dirty="0"/>
              <a:t>Mezclar los ingredientes secos y luego los húmedos, de ultimo el vinagre , con las manos </a:t>
            </a:r>
            <a:r>
              <a:rPr lang="es-ES" dirty="0" err="1"/>
              <a:t>humedas</a:t>
            </a:r>
            <a:r>
              <a:rPr lang="es-ES" dirty="0"/>
              <a:t> haces bolitas y aplastas para dar forma de galleta, lleva al horno a 200* por 10 min o hasta que </a:t>
            </a:r>
            <a:r>
              <a:rPr lang="es-ES" dirty="0" err="1"/>
              <a:t>esten</a:t>
            </a:r>
            <a:r>
              <a:rPr lang="es-ES" dirty="0"/>
              <a:t> doradas</a:t>
            </a:r>
          </a:p>
        </p:txBody>
      </p:sp>
    </p:spTree>
    <p:extLst>
      <p:ext uri="{BB962C8B-B14F-4D97-AF65-F5344CB8AC3E}">
        <p14:creationId xmlns:p14="http://schemas.microsoft.com/office/powerpoint/2010/main" val="3769764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TORTA DE ZANAHORIA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/>
              <a:t>3 huevos</a:t>
            </a:r>
          </a:p>
          <a:p>
            <a:r>
              <a:rPr lang="es-ES" dirty="0"/>
              <a:t>80gr de aceite de coco</a:t>
            </a:r>
          </a:p>
          <a:p>
            <a:r>
              <a:rPr lang="es-ES" dirty="0"/>
              <a:t>150 gr de harina de  yuca</a:t>
            </a:r>
          </a:p>
          <a:p>
            <a:r>
              <a:rPr lang="es-ES" dirty="0"/>
              <a:t>10gr de polvo de hornear GF</a:t>
            </a:r>
          </a:p>
          <a:p>
            <a:r>
              <a:rPr lang="es-ES" dirty="0"/>
              <a:t>Pizca de sal</a:t>
            </a:r>
          </a:p>
          <a:p>
            <a:r>
              <a:rPr lang="es-ES" dirty="0"/>
              <a:t>140gr de zanahoria rallada</a:t>
            </a:r>
          </a:p>
          <a:p>
            <a:r>
              <a:rPr lang="es-ES" dirty="0"/>
              <a:t>6 sobre de </a:t>
            </a:r>
            <a:r>
              <a:rPr lang="es-ES" dirty="0" err="1"/>
              <a:t>stevia</a:t>
            </a:r>
            <a:r>
              <a:rPr lang="es-ES" dirty="0"/>
              <a:t> en polvo</a:t>
            </a:r>
          </a:p>
          <a:p>
            <a:r>
              <a:rPr lang="es-ES" dirty="0"/>
              <a:t>Un puñado de frutos secos </a:t>
            </a:r>
          </a:p>
          <a:p>
            <a:r>
              <a:rPr lang="es-ES" dirty="0"/>
              <a:t>Canela, vainilla y clavo al gusto </a:t>
            </a:r>
          </a:p>
          <a:p>
            <a:r>
              <a:rPr lang="es-ES" dirty="0"/>
              <a:t>Une bien todo y hornea a 350* hasta que al hacer la prueba de cuchillo salga seco </a:t>
            </a:r>
          </a:p>
        </p:txBody>
      </p:sp>
    </p:spTree>
    <p:extLst>
      <p:ext uri="{BB962C8B-B14F-4D97-AF65-F5344CB8AC3E}">
        <p14:creationId xmlns:p14="http://schemas.microsoft.com/office/powerpoint/2010/main" val="1589344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SUSPIROS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3 claras de huevo batidas a punto de nieve con 3 sobre de </a:t>
            </a:r>
            <a:r>
              <a:rPr lang="es-ES" dirty="0" err="1"/>
              <a:t>stevia</a:t>
            </a:r>
            <a:r>
              <a:rPr lang="es-ES" dirty="0"/>
              <a:t>, agregar 3 gotas de jugo de limón, una pizca de sal, una pizca de </a:t>
            </a:r>
            <a:r>
              <a:rPr lang="es-ES" dirty="0" err="1"/>
              <a:t>cremor</a:t>
            </a:r>
            <a:r>
              <a:rPr lang="es-ES" dirty="0"/>
              <a:t> tártaro y 1 cucharadita  de esencia de vainilla, hornea a 250* o hasta que se vean secos y opacos, que no se doren, paga el horno y déjalos ah</a:t>
            </a:r>
            <a:r>
              <a:rPr lang="cs-CZ" dirty="0" err="1"/>
              <a:t>í</a:t>
            </a:r>
            <a:r>
              <a:rPr lang="es-ES" dirty="0"/>
              <a:t> 15 min mas , guarda en </a:t>
            </a:r>
            <a:r>
              <a:rPr lang="es-ES"/>
              <a:t>recipiente hermético </a:t>
            </a:r>
            <a:r>
              <a:rPr lang="es-ES" dirty="0"/>
              <a:t>o </a:t>
            </a:r>
            <a:r>
              <a:rPr lang="es-ES"/>
              <a:t>de vidrio 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9042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MUFFINS BÁSICOS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½ taza de harina de yuca</a:t>
            </a:r>
          </a:p>
          <a:p>
            <a:r>
              <a:rPr lang="es-ES" dirty="0"/>
              <a:t>½ taza de harina de arroz o de almendras</a:t>
            </a:r>
          </a:p>
          <a:p>
            <a:r>
              <a:rPr lang="es-ES" dirty="0"/>
              <a:t>1 huevo (separar claras de yemas)</a:t>
            </a:r>
          </a:p>
          <a:p>
            <a:r>
              <a:rPr lang="es-ES" dirty="0"/>
              <a:t>2 cucharadas de miel o </a:t>
            </a:r>
            <a:r>
              <a:rPr lang="es-ES" dirty="0" err="1"/>
              <a:t>stevia</a:t>
            </a:r>
            <a:r>
              <a:rPr lang="es-ES" dirty="0"/>
              <a:t> al gusto</a:t>
            </a:r>
          </a:p>
          <a:p>
            <a:r>
              <a:rPr lang="es-ES" dirty="0"/>
              <a:t>Pizca de sal</a:t>
            </a:r>
          </a:p>
          <a:p>
            <a:r>
              <a:rPr lang="es-ES" dirty="0"/>
              <a:t>4 oz de leche de almendras</a:t>
            </a:r>
          </a:p>
          <a:p>
            <a:r>
              <a:rPr lang="es-ES" dirty="0"/>
              <a:t>Esencia de vainilla al gusto </a:t>
            </a:r>
          </a:p>
          <a:p>
            <a:r>
              <a:rPr lang="es-ES" dirty="0"/>
              <a:t>Bate la clara que te quede espumosa, incorpora todos los ingredientes y por ultimo agrega la clara batida , hornea por 20min a 350*</a:t>
            </a:r>
          </a:p>
        </p:txBody>
      </p:sp>
    </p:spTree>
    <p:extLst>
      <p:ext uri="{BB962C8B-B14F-4D97-AF65-F5344CB8AC3E}">
        <p14:creationId xmlns:p14="http://schemas.microsoft.com/office/powerpoint/2010/main" val="1971263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DONUTS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dirty="0"/>
              <a:t>2 Tazas de harina de almendras </a:t>
            </a:r>
          </a:p>
          <a:p>
            <a:r>
              <a:rPr lang="es-ES" dirty="0"/>
              <a:t>½ taza de harina de yuca</a:t>
            </a:r>
          </a:p>
          <a:p>
            <a:r>
              <a:rPr lang="es-ES" dirty="0"/>
              <a:t>2 cucharadas de cacao</a:t>
            </a:r>
          </a:p>
          <a:p>
            <a:r>
              <a:rPr lang="es-ES" dirty="0" err="1"/>
              <a:t>Stevia</a:t>
            </a:r>
            <a:r>
              <a:rPr lang="es-ES" dirty="0"/>
              <a:t> al gusto</a:t>
            </a:r>
          </a:p>
          <a:p>
            <a:r>
              <a:rPr lang="es-ES" dirty="0"/>
              <a:t>1 cucharada de aceite de coco</a:t>
            </a:r>
          </a:p>
          <a:p>
            <a:r>
              <a:rPr lang="es-ES" dirty="0"/>
              <a:t>1 cucharada de polvo de hornear GF</a:t>
            </a:r>
          </a:p>
          <a:p>
            <a:r>
              <a:rPr lang="es-ES" dirty="0"/>
              <a:t>1 huevo</a:t>
            </a:r>
          </a:p>
          <a:p>
            <a:r>
              <a:rPr lang="es-ES" dirty="0"/>
              <a:t>270ml de leche de almendras </a:t>
            </a:r>
          </a:p>
          <a:p>
            <a:r>
              <a:rPr lang="es-ES" dirty="0"/>
              <a:t>Mezcla todos los ingredientes coloca en moldes de donuts y hornea 20 min a 200gr</a:t>
            </a:r>
          </a:p>
          <a:p>
            <a:r>
              <a:rPr lang="es-ES" dirty="0"/>
              <a:t>Para colocar por encima derrite chocolate puro en barra con 1 cucharada de aceite de coco , 3 cucharadas de leche vegetal y </a:t>
            </a:r>
            <a:r>
              <a:rPr lang="es-ES" dirty="0" err="1"/>
              <a:t>stevia</a:t>
            </a:r>
            <a:r>
              <a:rPr lang="es-ES" dirty="0"/>
              <a:t> al gusto</a:t>
            </a:r>
          </a:p>
        </p:txBody>
      </p:sp>
    </p:spTree>
    <p:extLst>
      <p:ext uri="{BB962C8B-B14F-4D97-AF65-F5344CB8AC3E}">
        <p14:creationId xmlns:p14="http://schemas.microsoft.com/office/powerpoint/2010/main" val="3956726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GALLETAS CHOCO NARANJA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dirty="0"/>
              <a:t>1 HUEVO</a:t>
            </a:r>
          </a:p>
          <a:p>
            <a:r>
              <a:rPr lang="es-ES" dirty="0"/>
              <a:t>1 cucharada de mantequilla de almendras</a:t>
            </a:r>
          </a:p>
          <a:p>
            <a:r>
              <a:rPr lang="es-ES" dirty="0"/>
              <a:t>2 cucharadas de aceite de coco</a:t>
            </a:r>
          </a:p>
          <a:p>
            <a:r>
              <a:rPr lang="es-ES" dirty="0"/>
              <a:t>1 taza de harina de yuca</a:t>
            </a:r>
          </a:p>
          <a:p>
            <a:r>
              <a:rPr lang="es-ES" dirty="0"/>
              <a:t>1 ½ cucharada de miel o </a:t>
            </a:r>
            <a:r>
              <a:rPr lang="es-ES" dirty="0" err="1"/>
              <a:t>stevia</a:t>
            </a:r>
            <a:r>
              <a:rPr lang="es-ES" dirty="0"/>
              <a:t> al gusto </a:t>
            </a:r>
          </a:p>
          <a:p>
            <a:r>
              <a:rPr lang="es-ES" dirty="0"/>
              <a:t>1 Taza de harina de yuca</a:t>
            </a:r>
          </a:p>
          <a:p>
            <a:r>
              <a:rPr lang="es-ES" dirty="0"/>
              <a:t>½ cucharadita de polvo de hornear GF o unir 1/8 cucharadita de bicarbonato y 1/8 cucharadita vinagre de manzana al mismo tiempo para hacer la reacción </a:t>
            </a:r>
          </a:p>
          <a:p>
            <a:r>
              <a:rPr lang="es-ES" dirty="0"/>
              <a:t>Ralladura de naranja</a:t>
            </a:r>
          </a:p>
          <a:p>
            <a:r>
              <a:rPr lang="es-ES" dirty="0"/>
              <a:t>Chispas de chocolate oscuro opcional</a:t>
            </a:r>
          </a:p>
          <a:p>
            <a:r>
              <a:rPr lang="es-ES" dirty="0"/>
              <a:t>Mezcla todo, has bolitas con las manos húmedas y da forma de galleta, hornea a 350* hasta que </a:t>
            </a:r>
            <a:r>
              <a:rPr lang="es-ES" dirty="0" err="1"/>
              <a:t>esten</a:t>
            </a:r>
            <a:r>
              <a:rPr lang="es-ES" dirty="0"/>
              <a:t> doradas , usar bandejas antiadherentes o papel encerado engrasado</a:t>
            </a:r>
          </a:p>
        </p:txBody>
      </p:sp>
    </p:spTree>
    <p:extLst>
      <p:ext uri="{BB962C8B-B14F-4D97-AF65-F5344CB8AC3E}">
        <p14:creationId xmlns:p14="http://schemas.microsoft.com/office/powerpoint/2010/main" val="420921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Arroz de Coliflor :</a:t>
            </a:r>
          </a:p>
          <a:p>
            <a:pPr marL="0" indent="0">
              <a:buNone/>
            </a:pPr>
            <a:r>
              <a:rPr lang="es-ES" dirty="0"/>
              <a:t>Picar en trozos muy pequeños o pasar por el procesador las flores del coliflor sin el tallo y reservar .</a:t>
            </a:r>
          </a:p>
          <a:p>
            <a:pPr marL="0" indent="0">
              <a:buNone/>
            </a:pPr>
            <a:r>
              <a:rPr lang="es-ES" dirty="0"/>
              <a:t>Sofreír en aceite de oliva picado en trozos pequeñitos: ají dulce, cebolla, cebollín, ajo machacado, pimentón, cuando se hayan cristalizado mezclar con el coliflor y saltear por 3 minutos agregar sal al gusto y servir .</a:t>
            </a:r>
          </a:p>
        </p:txBody>
      </p:sp>
    </p:spTree>
    <p:extLst>
      <p:ext uri="{BB962C8B-B14F-4D97-AF65-F5344CB8AC3E}">
        <p14:creationId xmlns:p14="http://schemas.microsoft.com/office/powerpoint/2010/main" val="3500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3429000" y="737140"/>
            <a:ext cx="4948238" cy="886968"/>
          </a:xfrm>
        </p:spPr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8" name="Marcador de contenido 7"/>
          <p:cNvSpPr>
            <a:spLocks noGrp="1"/>
          </p:cNvSpPr>
          <p:nvPr>
            <p:ph idx="1"/>
          </p:nvPr>
        </p:nvSpPr>
        <p:spPr>
          <a:xfrm>
            <a:off x="3429000" y="1572768"/>
            <a:ext cx="4946602" cy="4553396"/>
          </a:xfrm>
        </p:spPr>
        <p:txBody>
          <a:bodyPr>
            <a:normAutofit/>
          </a:bodyPr>
          <a:lstStyle/>
          <a:p>
            <a:r>
              <a:rPr lang="es-ES" dirty="0"/>
              <a:t>Ensalada de Alcachofas y Aguacate :</a:t>
            </a:r>
          </a:p>
          <a:p>
            <a:pPr marL="0" indent="0">
              <a:buNone/>
            </a:pPr>
            <a:r>
              <a:rPr lang="es-ES" dirty="0"/>
              <a:t>1 frasco de alcachofas  escurrido, mezclarlo con 1 aguacate en trozos, una cucharada de ajo machacado, el jugo de un limón, aceite de oliva y sal al gusto</a:t>
            </a:r>
          </a:p>
        </p:txBody>
      </p:sp>
    </p:spTree>
    <p:extLst>
      <p:ext uri="{BB962C8B-B14F-4D97-AF65-F5344CB8AC3E}">
        <p14:creationId xmlns:p14="http://schemas.microsoft.com/office/powerpoint/2010/main" val="3628211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Berenjenas Parmesana:</a:t>
            </a:r>
          </a:p>
          <a:p>
            <a:pPr marL="0" indent="0">
              <a:buNone/>
            </a:pPr>
            <a:r>
              <a:rPr lang="es-ES" dirty="0"/>
              <a:t>Pelar las berenjenas y cortar y rodajas, colocar sobre papel absorbente para que escurran un poco el agua, pasar por una plancha caliente lubricada con aceite de oliva para dorar por ambos lados y reservar .</a:t>
            </a:r>
          </a:p>
          <a:p>
            <a:pPr marL="0" indent="0">
              <a:buNone/>
            </a:pPr>
            <a:r>
              <a:rPr lang="es-ES" dirty="0"/>
              <a:t>Preparar una salsa de tomate casera a tu gusto o boloñesa.</a:t>
            </a:r>
          </a:p>
          <a:p>
            <a:pPr marL="0" indent="0">
              <a:buNone/>
            </a:pPr>
            <a:r>
              <a:rPr lang="es-ES" dirty="0"/>
              <a:t>Queso Manchego rallado o queso vegano</a:t>
            </a:r>
          </a:p>
          <a:p>
            <a:pPr marL="0" indent="0">
              <a:buNone/>
            </a:pPr>
            <a:r>
              <a:rPr lang="es-ES" dirty="0"/>
              <a:t>Armar capas con cada ingrediente terminando en queso, llevar al horno para gratinar 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0709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Mayonesa de Coliflor: hervir un coliflor, escurrir, y al enfriar licuar con ajo, aceite de oliva y sal al gusto, mas el jugo de ½ limón</a:t>
            </a:r>
          </a:p>
          <a:p>
            <a:r>
              <a:rPr lang="es-ES" dirty="0"/>
              <a:t>Mantequilla de Zapallo, hervir u hornear zapallo y escurrir, cuando se enfríe licuar con sal, aceite de oliva y mostaza </a:t>
            </a:r>
            <a:r>
              <a:rPr lang="es-ES" dirty="0" err="1"/>
              <a:t>dijon</a:t>
            </a:r>
            <a:r>
              <a:rPr lang="es-ES" dirty="0"/>
              <a:t> al gusto .</a:t>
            </a:r>
          </a:p>
          <a:p>
            <a:r>
              <a:rPr lang="es-ES" dirty="0" err="1"/>
              <a:t>Ghee</a:t>
            </a:r>
            <a:r>
              <a:rPr lang="es-ES" dirty="0"/>
              <a:t>, mantequilla clarificada: hervir la mantequilla de leche de vaca, hasta que haga espuma, apagar, retirar toda la espuma, dejar enfriar y envasar en vidrio.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1870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Chips de manzana, cortar en rebanadas muy finas y hornear a temperatura baja con canela en polvo al gusto hasta que estén crujientes</a:t>
            </a:r>
          </a:p>
          <a:p>
            <a:r>
              <a:rPr lang="es-ES" dirty="0" err="1"/>
              <a:t>Kale</a:t>
            </a:r>
            <a:r>
              <a:rPr lang="es-ES" dirty="0"/>
              <a:t> amasado, después de lavar las hojas de </a:t>
            </a:r>
            <a:r>
              <a:rPr lang="es-ES" dirty="0" err="1"/>
              <a:t>kale</a:t>
            </a:r>
            <a:r>
              <a:rPr lang="es-ES" dirty="0"/>
              <a:t>, amasar con jugo de limón y aceite de oliva al gusto, agregar sal rosada y trozos de vegetales o frutas para acompañar tus comidas o como </a:t>
            </a:r>
            <a:r>
              <a:rPr lang="es-ES" dirty="0" err="1"/>
              <a:t>snack</a:t>
            </a:r>
            <a:endParaRPr lang="es-ES" dirty="0"/>
          </a:p>
          <a:p>
            <a:r>
              <a:rPr lang="es-ES" dirty="0"/>
              <a:t>Pesto de Albahaca: lavar, desinfectar y escurrir las hojas de albahaca, meter a la licuadora, con una cucharada de ajo machacado, sal al gusto y ¼ taza  a ½ taza dependiendo de la cantidad de albahaca de aceite oliva, licuar hasta que este se forma una pasta homogénea y reservar en frasco de vidrio en la nevera.</a:t>
            </a:r>
          </a:p>
        </p:txBody>
      </p:sp>
    </p:spTree>
    <p:extLst>
      <p:ext uri="{BB962C8B-B14F-4D97-AF65-F5344CB8AC3E}">
        <p14:creationId xmlns:p14="http://schemas.microsoft.com/office/powerpoint/2010/main" val="385636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Coliflor o </a:t>
            </a:r>
            <a:r>
              <a:rPr lang="es-ES" dirty="0" err="1"/>
              <a:t>brocoli</a:t>
            </a:r>
            <a:r>
              <a:rPr lang="es-ES" dirty="0"/>
              <a:t> al </a:t>
            </a:r>
            <a:r>
              <a:rPr lang="es-ES" dirty="0" err="1"/>
              <a:t>broil</a:t>
            </a:r>
            <a:r>
              <a:rPr lang="es-ES" dirty="0"/>
              <a:t>, lavarlos bien y separarlos en ¨¨arbolitos pequeños, rociar con aceite de oliva, ajo , sal y cúrcuma y hornear en </a:t>
            </a:r>
            <a:r>
              <a:rPr lang="es-ES" dirty="0" err="1"/>
              <a:t>broil</a:t>
            </a:r>
            <a:r>
              <a:rPr lang="es-ES" dirty="0"/>
              <a:t> 5 minutos sin dejar de prestar atención para que no se quemen.</a:t>
            </a:r>
          </a:p>
          <a:p>
            <a:r>
              <a:rPr lang="es-ES" dirty="0" err="1"/>
              <a:t>Babaganush</a:t>
            </a:r>
            <a:r>
              <a:rPr lang="es-ES" dirty="0"/>
              <a:t> : cortar las berenjenas en mitades y hornear por ½ hora, licuar solo la pulpa con aceite de oliva, ajo, el jugo de ½ limón y sal , servir con aceite de oliva y paprika en polvo.</a:t>
            </a:r>
          </a:p>
          <a:p>
            <a:r>
              <a:rPr lang="es-ES" dirty="0"/>
              <a:t>Ensalada </a:t>
            </a:r>
            <a:r>
              <a:rPr lang="es-ES" dirty="0" err="1"/>
              <a:t>Capresa</a:t>
            </a:r>
            <a:r>
              <a:rPr lang="es-ES" dirty="0"/>
              <a:t> con ruedas de tomate y de </a:t>
            </a:r>
            <a:r>
              <a:rPr lang="es-ES" dirty="0" err="1"/>
              <a:t>zuchinni</a:t>
            </a:r>
            <a:r>
              <a:rPr lang="es-ES" dirty="0"/>
              <a:t> y berenjenas previamente pasadas a la plancha previamente, servida con pesto de albahaca con queso manchego o vegano .</a:t>
            </a:r>
          </a:p>
        </p:txBody>
      </p:sp>
    </p:spTree>
    <p:extLst>
      <p:ext uri="{BB962C8B-B14F-4D97-AF65-F5344CB8AC3E}">
        <p14:creationId xmlns:p14="http://schemas.microsoft.com/office/powerpoint/2010/main" val="296580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RECETAS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err="1"/>
              <a:t>Muffins</a:t>
            </a:r>
            <a:r>
              <a:rPr lang="es-ES" dirty="0"/>
              <a:t> de Atún, 100gr de atún desmenuzado, 1 huevo y todos los vegetales que te gusten rayados (cebolla, pimentón rojo, apio, zanahoria, cebollín, ají dulce,) sal y pimienta al gusto y hornear hasta que el cuchillo salga seco.</a:t>
            </a:r>
          </a:p>
          <a:p>
            <a:r>
              <a:rPr lang="es-ES" dirty="0"/>
              <a:t>Arepa </a:t>
            </a:r>
            <a:r>
              <a:rPr lang="es-ES" dirty="0" err="1"/>
              <a:t>Low</a:t>
            </a:r>
            <a:r>
              <a:rPr lang="es-ES" dirty="0"/>
              <a:t> </a:t>
            </a:r>
            <a:r>
              <a:rPr lang="es-ES" dirty="0" err="1"/>
              <a:t>carb</a:t>
            </a:r>
            <a:r>
              <a:rPr lang="es-ES" dirty="0"/>
              <a:t>: 1 taza de harina de almendras, 3 cucharadas de linaza molida, 3 cucharadas de </a:t>
            </a:r>
            <a:r>
              <a:rPr lang="es-ES" dirty="0" err="1"/>
              <a:t>chia</a:t>
            </a:r>
            <a:r>
              <a:rPr lang="es-ES" dirty="0"/>
              <a:t>, sal al gusto, 1 cucharada de aceite de oliva y agua para dar consistencia y amasar, pasar a la plancha por ambos lados.</a:t>
            </a:r>
          </a:p>
          <a:p>
            <a:r>
              <a:rPr lang="es-ES" dirty="0" err="1"/>
              <a:t>Sanduche</a:t>
            </a:r>
            <a:r>
              <a:rPr lang="es-ES" dirty="0"/>
              <a:t> </a:t>
            </a:r>
            <a:r>
              <a:rPr lang="es-ES" dirty="0" err="1"/>
              <a:t>Low</a:t>
            </a:r>
            <a:r>
              <a:rPr lang="es-ES" dirty="0"/>
              <a:t> </a:t>
            </a:r>
            <a:r>
              <a:rPr lang="es-ES" dirty="0" err="1"/>
              <a:t>Carb</a:t>
            </a:r>
            <a:r>
              <a:rPr lang="es-ES" dirty="0"/>
              <a:t>: 1 huevo, 2 cucharadas de harina de almendras, 1 cucharada de linaza molida, 1 cucharada de aceite de oliva, 1 cucharada de agua, sal y especias al gusto, revolver todo y hornear hasta que el cuchillo salga limpio o 3 minutos al microondas </a:t>
            </a:r>
          </a:p>
        </p:txBody>
      </p:sp>
    </p:spTree>
    <p:extLst>
      <p:ext uri="{BB962C8B-B14F-4D97-AF65-F5344CB8AC3E}">
        <p14:creationId xmlns:p14="http://schemas.microsoft.com/office/powerpoint/2010/main" val="740505038"/>
      </p:ext>
    </p:extLst>
  </p:cSld>
  <p:clrMapOvr>
    <a:masterClrMapping/>
  </p:clrMapOvr>
</p:sld>
</file>

<file path=ppt/theme/theme1.xml><?xml version="1.0" encoding="utf-8"?>
<a:theme xmlns:a="http://schemas.openxmlformats.org/drawingml/2006/main" name="Inspiración">
  <a:themeElements>
    <a:clrScheme name="Inspiración">
      <a:dk1>
        <a:sysClr val="windowText" lastClr="000000"/>
      </a:dk1>
      <a:lt1>
        <a:sysClr val="window" lastClr="FFFFFF"/>
      </a:lt1>
      <a:dk2>
        <a:srgbClr val="2F2F26"/>
      </a:dk2>
      <a:lt2>
        <a:srgbClr val="9FA795"/>
      </a:lt2>
      <a:accent1>
        <a:srgbClr val="749805"/>
      </a:accent1>
      <a:accent2>
        <a:srgbClr val="BACC82"/>
      </a:accent2>
      <a:accent3>
        <a:srgbClr val="6E9EC2"/>
      </a:accent3>
      <a:accent4>
        <a:srgbClr val="2046A5"/>
      </a:accent4>
      <a:accent5>
        <a:srgbClr val="5039C6"/>
      </a:accent5>
      <a:accent6>
        <a:srgbClr val="7411D0"/>
      </a:accent6>
      <a:hlink>
        <a:srgbClr val="FFC000"/>
      </a:hlink>
      <a:folHlink>
        <a:srgbClr val="C0C000"/>
      </a:folHlink>
    </a:clrScheme>
    <a:fontScheme name="Inspiración">
      <a:majorFont>
        <a:latin typeface="News Gothic MT"/>
        <a:ea typeface=""/>
        <a:cs typeface=""/>
        <a:font script="Jpan" typeface="メイリオ"/>
      </a:majorFont>
      <a:minorFont>
        <a:latin typeface="News Gothic MT"/>
        <a:ea typeface=""/>
        <a:cs typeface=""/>
        <a:font script="Jpan" typeface="メイリオ"/>
      </a:minorFont>
    </a:fontScheme>
    <a:fmtScheme name="Inspiración">
      <a:fillStyleLst>
        <a:solidFill>
          <a:schemeClr val="phClr"/>
        </a:solidFill>
        <a:gradFill rotWithShape="1">
          <a:gsLst>
            <a:gs pos="25000">
              <a:schemeClr val="phClr">
                <a:tint val="90000"/>
                <a:shade val="100000"/>
                <a:alpha val="90000"/>
                <a:satMod val="150000"/>
              </a:schemeClr>
            </a:gs>
            <a:gs pos="100000">
              <a:schemeClr val="phClr">
                <a:tint val="100000"/>
                <a:shade val="60000"/>
                <a:satMod val="13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0000"/>
                <a:shade val="100000"/>
                <a:alpha val="85000"/>
                <a:satMod val="150000"/>
              </a:schemeClr>
            </a:gs>
            <a:gs pos="33000">
              <a:schemeClr val="phClr">
                <a:tint val="90000"/>
                <a:shade val="100000"/>
                <a:alpha val="95000"/>
                <a:satMod val="130000"/>
              </a:schemeClr>
            </a:gs>
            <a:gs pos="67000">
              <a:schemeClr val="phClr">
                <a:shade val="70000"/>
                <a:satMod val="135000"/>
              </a:schemeClr>
            </a:gs>
            <a:gs pos="100000">
              <a:schemeClr val="phClr">
                <a:shade val="50000"/>
                <a:satMod val="135000"/>
              </a:schemeClr>
            </a:gs>
          </a:gsLst>
          <a:lin ang="13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thickThin" algn="ctr">
          <a:solidFill>
            <a:schemeClr val="phClr"/>
          </a:solidFill>
          <a:prstDash val="solid"/>
        </a:ln>
        <a:ln w="38100" cap="flat" cmpd="thinThick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woPt" dir="tl"/>
          </a:scene3d>
          <a:sp3d extrusionH="12700" prstMaterial="softEdge">
            <a:bevelT w="25400" h="50800"/>
          </a:sp3d>
        </a:effectStyle>
        <a:effectStyle>
          <a:effectLst>
            <a:innerShdw blurRad="50800" dist="25400" dir="2400000">
              <a:srgbClr val="808080">
                <a:alpha val="75000"/>
              </a:srgbClr>
            </a:innerShdw>
            <a:reflection blurRad="38100" stA="26000" endPos="35000" dist="12700" dir="5400000" fadeDir="48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Inspiración.thmx</Template>
  <TotalTime>6038</TotalTime>
  <Words>2254</Words>
  <Application>Microsoft Office PowerPoint</Application>
  <PresentationFormat>Presentación en pantalla (4:3)</PresentationFormat>
  <Paragraphs>167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News Gothic MT</vt:lpstr>
      <vt:lpstr>Wingdings</vt:lpstr>
      <vt:lpstr>Inspiración</vt:lpstr>
      <vt:lpstr>RECETAS</vt:lpstr>
      <vt:lpstr>RECETAS</vt:lpstr>
      <vt:lpstr>RECETAS</vt:lpstr>
      <vt:lpstr>RECETAS</vt:lpstr>
      <vt:lpstr>RECETAS</vt:lpstr>
      <vt:lpstr>RECETA</vt:lpstr>
      <vt:lpstr>RECETA</vt:lpstr>
      <vt:lpstr>RECETAS</vt:lpstr>
      <vt:lpstr>RECETAS</vt:lpstr>
      <vt:lpstr>RECETAS</vt:lpstr>
      <vt:lpstr>JUGOS VERDES</vt:lpstr>
      <vt:lpstr>SMOTHIES</vt:lpstr>
      <vt:lpstr>RECETAS</vt:lpstr>
      <vt:lpstr>RECETA HELADO</vt:lpstr>
      <vt:lpstr>RECETA CHEZZ WHIZZ</vt:lpstr>
      <vt:lpstr>RECETA BROWNIE</vt:lpstr>
      <vt:lpstr>RECETA MUFFINS BANANA</vt:lpstr>
      <vt:lpstr>RECETA PAN DE BONO¨¨</vt:lpstr>
      <vt:lpstr>RECETA PAN DE LINAZA</vt:lpstr>
      <vt:lpstr>GALLETAS DE COCO</vt:lpstr>
      <vt:lpstr>MUGCAKE DE ZAPALLO</vt:lpstr>
      <vt:lpstr>MUGACAKE DE CHOCOLATE Y ALMENDRAS</vt:lpstr>
      <vt:lpstr>GALLETAS DE ALMENDRAS</vt:lpstr>
      <vt:lpstr>TORTA DE ZANAHORIA</vt:lpstr>
      <vt:lpstr>SUSPIROS</vt:lpstr>
      <vt:lpstr>MUFFINS BÁSICOS </vt:lpstr>
      <vt:lpstr>DONUTS</vt:lpstr>
      <vt:lpstr>GALLETAS CHOCO NARANJA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Asesorada: Layidua Pineda</dc:title>
  <dc:creator>Maria Eugenia Mendez</dc:creator>
  <cp:lastModifiedBy>USER</cp:lastModifiedBy>
  <cp:revision>52</cp:revision>
  <dcterms:created xsi:type="dcterms:W3CDTF">2016-07-10T13:23:21Z</dcterms:created>
  <dcterms:modified xsi:type="dcterms:W3CDTF">2020-04-30T19:43:29Z</dcterms:modified>
</cp:coreProperties>
</file>